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B0FE"/>
    <a:srgbClr val="DEA2FF"/>
    <a:srgbClr val="F5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34"/>
    <p:restoredTop sz="94667"/>
  </p:normalViewPr>
  <p:slideViewPr>
    <p:cSldViewPr snapToGrid="0">
      <p:cViewPr varScale="1">
        <p:scale>
          <a:sx n="48" d="100"/>
          <a:sy n="48" d="100"/>
        </p:scale>
        <p:origin x="6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2164B-ED72-429A-BBE9-89AFC39F49C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4217A-1728-414F-B89F-80F7EC29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35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8F2E-271F-468A-9550-695BCDCF16BF}" type="datetime1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2025 SEE Symposium / MAPLD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44485"/>
            <a:ext cx="7315200" cy="175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9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BC0A4404-FE1B-4215-AFCD-1BF0D51849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878" y="350131"/>
            <a:ext cx="2819591" cy="6618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325678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59ED-868C-4B5B-ACF3-77266F482EA9}" type="datetime1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2025 SEE Symposium / MAPLD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7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AE0C42C1-C5FA-486F-B3A4-EED24A6378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878" y="350131"/>
            <a:ext cx="2819591" cy="6618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27598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F30C-9BDD-4B34-B7B7-4E6915129601}" type="datetime1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2025 SEE Symposium / MAPLD Workshop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2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69CF-C002-4487-AA06-837ACA686503}" type="datetime1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2025 SEE Symposium / MAPLD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8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21A73-520C-4E83-8C97-E1A08A354007}" type="datetime1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2025 SEE Symposium / MAPLD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963EA-F53F-4F32-8B59-C207F4C8C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5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63B5-F71C-49C3-B01B-AC050D04F5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3F7E0-C887-4A96-A775-A42C8FB5D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54312"/>
          </a:xfrm>
        </p:spPr>
        <p:txBody>
          <a:bodyPr>
            <a:normAutofit/>
          </a:bodyPr>
          <a:lstStyle/>
          <a:p>
            <a:r>
              <a:rPr lang="en-US" dirty="0"/>
              <a:t>First Author</a:t>
            </a:r>
            <a:r>
              <a:rPr lang="en-US" baseline="30000" dirty="0"/>
              <a:t>1</a:t>
            </a:r>
            <a:r>
              <a:rPr lang="en-US" dirty="0"/>
              <a:t>*, Second Author</a:t>
            </a:r>
            <a:r>
              <a:rPr lang="en-US" baseline="30000" dirty="0"/>
              <a:t>2</a:t>
            </a:r>
            <a:r>
              <a:rPr lang="en-US" dirty="0"/>
              <a:t>, Third Author</a:t>
            </a:r>
            <a:r>
              <a:rPr lang="en-US" baseline="30000" dirty="0"/>
              <a:t>3</a:t>
            </a:r>
            <a:r>
              <a:rPr lang="en-US" dirty="0"/>
              <a:t>, Fourth Author</a:t>
            </a:r>
            <a:r>
              <a:rPr lang="en-US" baseline="30000" dirty="0"/>
              <a:t>3</a:t>
            </a:r>
            <a:r>
              <a:rPr lang="en-US" dirty="0"/>
              <a:t>, Fifth Author</a:t>
            </a:r>
            <a:r>
              <a:rPr lang="en-US" baseline="30000" dirty="0"/>
              <a:t>4</a:t>
            </a:r>
            <a:r>
              <a:rPr lang="en-US" dirty="0"/>
              <a:t>, Sixth Author</a:t>
            </a:r>
            <a:r>
              <a:rPr lang="en-US" baseline="30000" dirty="0"/>
              <a:t>1</a:t>
            </a:r>
            <a:r>
              <a:rPr lang="en-US" dirty="0"/>
              <a:t> and Seventh Author</a:t>
            </a:r>
            <a:r>
              <a:rPr lang="en-US" baseline="30000" dirty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i="1" baseline="30000" dirty="0"/>
              <a:t>1</a:t>
            </a:r>
            <a:r>
              <a:rPr lang="en-US" sz="1800" i="1" dirty="0"/>
              <a:t>FIrst affiliation, City, State, Country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i="1" baseline="30000" dirty="0"/>
              <a:t>2</a:t>
            </a:r>
            <a:r>
              <a:rPr lang="en-US" sz="1800" i="1" dirty="0"/>
              <a:t>Second affiliation, City, State, Country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i="1" baseline="30000" dirty="0"/>
              <a:t>3</a:t>
            </a:r>
            <a:r>
              <a:rPr lang="en-US" sz="1800" i="1" dirty="0"/>
              <a:t>Third affiliation, City, State, Country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i="1" baseline="30000" dirty="0"/>
              <a:t>4</a:t>
            </a:r>
            <a:r>
              <a:rPr lang="en-US" sz="1800" i="1" dirty="0"/>
              <a:t>Fourth affiliation, City, State, Country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*Electronic mail address for corresponding author: justin.likar@jhuapl.edu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2457B3-258F-498C-89CB-1F292F5F1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SEE Symposium / MAPLD Workshop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9DB77-9AEF-45EF-92E8-EAA8A1CD3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5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A9A86-5DD1-41EB-97E9-82BAF973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EADA0-69FF-4920-83EE-A965E01E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E08B2-1A5A-48B0-ABF3-316051AF0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SEE Symposium / MAPLD Workshop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43369-E792-4CD8-B4F3-C8606322B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79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A9A86-5DD1-41EB-97E9-82BAF973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EADA0-69FF-4920-83EE-A965E01E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E08B2-1A5A-48B0-ABF3-316051AF0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SEE Symposium / MAPLD Workshop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43369-E792-4CD8-B4F3-C8606322B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3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A9A86-5DD1-41EB-97E9-82BAF973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EADA0-69FF-4920-83EE-A965E01E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E08B2-1A5A-48B0-ABF3-316051AF0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SEE Symposium / MAPLD Workshop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43369-E792-4CD8-B4F3-C8606322B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6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A9A86-5DD1-41EB-97E9-82BAF973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EADA0-69FF-4920-83EE-A965E01E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E08B2-1A5A-48B0-ABF3-316051AF0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SEE Symposium / MAPLD Workshop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43369-E792-4CD8-B4F3-C8606322B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35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A9A86-5DD1-41EB-97E9-82BAF973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Anticipated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EADA0-69FF-4920-83EE-A965E01E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E08B2-1A5A-48B0-ABF3-316051AF0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2025 SEE Symposium / MAPLD Workshop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43369-E792-4CD8-B4F3-C8606322B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121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Title Title Title</vt:lpstr>
      <vt:lpstr>Overview</vt:lpstr>
      <vt:lpstr>Motivation</vt:lpstr>
      <vt:lpstr>Relevant Results</vt:lpstr>
      <vt:lpstr>Relevant Results</vt:lpstr>
      <vt:lpstr>Anticipated Conclusions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Pellish, Jonny (GSFC-5000)</dc:creator>
  <cp:lastModifiedBy>Justin Likar</cp:lastModifiedBy>
  <cp:revision>17</cp:revision>
  <dcterms:created xsi:type="dcterms:W3CDTF">2019-04-19T15:31:21Z</dcterms:created>
  <dcterms:modified xsi:type="dcterms:W3CDTF">2025-01-07T13:10:09Z</dcterms:modified>
</cp:coreProperties>
</file>